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8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" y="0"/>
            <a:ext cx="10644702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ΔΗΜ ΚΟΚΚΩΝΗΣ ΚΑΙ ΣΙΑ ΕΕ που εδρεύει στην περιφέρεια ΘΕΣΣΑΛΙΑΣ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56.830,85  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28.415,43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270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Evrognosi (Admin)</cp:lastModifiedBy>
  <cp:revision>36</cp:revision>
  <dcterms:created xsi:type="dcterms:W3CDTF">2018-02-13T12:16:57Z</dcterms:created>
  <dcterms:modified xsi:type="dcterms:W3CDTF">2024-02-08T13:27:25Z</dcterms:modified>
</cp:coreProperties>
</file>